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3" r:id="rId8"/>
    <p:sldId id="260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4"/>
  </p:normalViewPr>
  <p:slideViewPr>
    <p:cSldViewPr snapToGrid="0" snapToObjects="1">
      <p:cViewPr varScale="1">
        <p:scale>
          <a:sx n="106" d="100"/>
          <a:sy n="1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2/1/17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80" y="814330"/>
            <a:ext cx="8637073" cy="2541431"/>
          </a:xfrm>
        </p:spPr>
        <p:txBody>
          <a:bodyPr/>
          <a:lstStyle/>
          <a:p>
            <a:r>
              <a:rPr lang="en-US" dirty="0" smtClean="0"/>
              <a:t>MYCINE mobile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Personal movie library management &amp; rental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542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br>
              <a:rPr lang="en-US" dirty="0" smtClean="0"/>
            </a:br>
            <a:r>
              <a:rPr lang="en-US" sz="1800" dirty="0"/>
              <a:t>	</a:t>
            </a:r>
            <a:r>
              <a:rPr lang="en-US" sz="1800" dirty="0" smtClean="0"/>
              <a:t>User signs in with Email &amp; Password (option to remember username)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1964696"/>
            <a:ext cx="2049610" cy="409922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549" y="2027816"/>
            <a:ext cx="5886305" cy="403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52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Drawer</a:t>
            </a:r>
            <a:br>
              <a:rPr lang="en-US" dirty="0" smtClean="0"/>
            </a:br>
            <a:r>
              <a:rPr lang="en-US" sz="1400" dirty="0"/>
              <a:t>	</a:t>
            </a:r>
            <a:r>
              <a:rPr lang="en-US" sz="1800" dirty="0" smtClean="0"/>
              <a:t>Houses</a:t>
            </a:r>
            <a:r>
              <a:rPr lang="en-US" sz="1400" dirty="0" smtClean="0"/>
              <a:t> navigation to the different modules (Activities)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131" y="2016125"/>
            <a:ext cx="5882724" cy="403655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80" y="2016125"/>
            <a:ext cx="2001484" cy="403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91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</a:t>
            </a:r>
            <a:br>
              <a:rPr lang="en-US" dirty="0" smtClean="0"/>
            </a:br>
            <a:r>
              <a:rPr lang="en-US" sz="1800" dirty="0" smtClean="0"/>
              <a:t>	Displays New Releases (last 14) and upcoming releases (next 14)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1967999"/>
            <a:ext cx="2037579" cy="409553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674" y="1967999"/>
            <a:ext cx="5845180" cy="401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43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MyLibrary</a:t>
            </a:r>
            <a:br>
              <a:rPr lang="en-US" dirty="0" smtClean="0"/>
            </a:br>
            <a:r>
              <a:rPr lang="en-US" sz="1800" dirty="0" smtClean="0"/>
              <a:t>	Displays titles currently in your library (ability to remove, or rent out) </a:t>
            </a:r>
            <a:r>
              <a:rPr lang="mr-IN" sz="1800" dirty="0" smtClean="0"/>
              <a:t>–</a:t>
            </a:r>
            <a:r>
              <a:rPr lang="en-US" sz="1800" dirty="0" smtClean="0"/>
              <a:t> User silhouette icon toggles + to rent, profile pic if rented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016124"/>
            <a:ext cx="2073674" cy="400346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13" y="2016125"/>
            <a:ext cx="5871741" cy="400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001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Mywishlist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dirty="0"/>
              <a:t>	</a:t>
            </a:r>
            <a:r>
              <a:rPr lang="en-US" sz="1800" dirty="0" smtClean="0"/>
              <a:t>Same structure as </a:t>
            </a:r>
            <a:r>
              <a:rPr lang="en-US" sz="1800" dirty="0" err="1" smtClean="0"/>
              <a:t>mylibrary</a:t>
            </a:r>
            <a:r>
              <a:rPr lang="en-US" sz="1800" dirty="0" smtClean="0"/>
              <a:t> </a:t>
            </a:r>
            <a:r>
              <a:rPr lang="mr-IN" sz="1800" dirty="0" smtClean="0"/>
              <a:t>–</a:t>
            </a:r>
            <a:r>
              <a:rPr lang="en-US" sz="1800" dirty="0" smtClean="0"/>
              <a:t> shows titles you are watching/wishing for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955" y="2016124"/>
            <a:ext cx="5852899" cy="402299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80" y="2016125"/>
            <a:ext cx="2049610" cy="402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460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Myfriends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dirty="0"/>
              <a:t>	</a:t>
            </a:r>
            <a:r>
              <a:rPr lang="en-US" sz="1800" dirty="0" smtClean="0"/>
              <a:t>Displays users whom are your friends (sharing libraries) </a:t>
            </a:r>
            <a:r>
              <a:rPr lang="mr-IN" sz="1800" dirty="0" smtClean="0"/>
              <a:t>–</a:t>
            </a:r>
            <a:r>
              <a:rPr lang="en-US" sz="1800" dirty="0" smtClean="0"/>
              <a:t> Friends can be rented to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358" y="1966455"/>
            <a:ext cx="5965496" cy="412995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1966456"/>
            <a:ext cx="2061642" cy="406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28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ScanUPC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dirty="0"/>
              <a:t>	</a:t>
            </a:r>
            <a:r>
              <a:rPr lang="en-US" sz="1800" dirty="0" smtClean="0"/>
              <a:t>Using the camera and a barcode reader </a:t>
            </a:r>
            <a:r>
              <a:rPr lang="en-US" sz="1800" dirty="0" err="1" smtClean="0"/>
              <a:t>api</a:t>
            </a:r>
            <a:r>
              <a:rPr lang="en-US" sz="1800" dirty="0" smtClean="0"/>
              <a:t> search for movie information on </a:t>
            </a:r>
            <a:r>
              <a:rPr lang="en-US" sz="1800" dirty="0" err="1" smtClean="0"/>
              <a:t>imdb</a:t>
            </a:r>
            <a:r>
              <a:rPr lang="en-US" sz="1800" dirty="0" smtClean="0"/>
              <a:t> option to search libraries and add to </a:t>
            </a:r>
            <a:r>
              <a:rPr lang="en-US" sz="1800" dirty="0" err="1" smtClean="0"/>
              <a:t>mylibrary</a:t>
            </a:r>
            <a:r>
              <a:rPr lang="en-US" sz="1800" dirty="0" smtClean="0"/>
              <a:t> or </a:t>
            </a:r>
            <a:r>
              <a:rPr lang="en-US" sz="1800" dirty="0" err="1" smtClean="0"/>
              <a:t>wishlist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016125"/>
            <a:ext cx="2061642" cy="405485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427" y="2016125"/>
            <a:ext cx="5838427" cy="405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336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Title Details</a:t>
            </a:r>
            <a:br>
              <a:rPr lang="en-US" dirty="0" smtClean="0"/>
            </a:br>
            <a:r>
              <a:rPr lang="en-US" sz="1800" dirty="0"/>
              <a:t>	</a:t>
            </a:r>
            <a:r>
              <a:rPr lang="en-US" sz="1800" dirty="0" smtClean="0"/>
              <a:t>using </a:t>
            </a:r>
            <a:r>
              <a:rPr lang="en-US" sz="1800" dirty="0" err="1" smtClean="0"/>
              <a:t>api</a:t>
            </a:r>
            <a:r>
              <a:rPr lang="en-US" sz="1800" dirty="0" smtClean="0"/>
              <a:t> call to import movie data, display cover art.  Allows rating titles and checkout. IF checked out will display friend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1967999"/>
            <a:ext cx="2073674" cy="412006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465" y="1967999"/>
            <a:ext cx="5957390" cy="412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3954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21</TotalTime>
  <Words>18</Words>
  <Application>Microsoft Macintosh PowerPoint</Application>
  <PresentationFormat>Widescreen</PresentationFormat>
  <Paragraphs>10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Gill Sans MT</vt:lpstr>
      <vt:lpstr>Mangal</vt:lpstr>
      <vt:lpstr>Arial</vt:lpstr>
      <vt:lpstr>Gallery</vt:lpstr>
      <vt:lpstr>MYCINE mobile</vt:lpstr>
      <vt:lpstr>Login  User signs in with Email &amp; Password (option to remember username)</vt:lpstr>
      <vt:lpstr>Application Drawer  Houses navigation to the different modules (Activities)</vt:lpstr>
      <vt:lpstr>Home  Displays New Releases (last 14) and upcoming releases (next 14)</vt:lpstr>
      <vt:lpstr>MyLibrary  Displays titles currently in your library (ability to remove, or rent out) – User silhouette icon toggles + to rent, profile pic if rented</vt:lpstr>
      <vt:lpstr>Mywishlist  Same structure as mylibrary – shows titles you are watching/wishing for</vt:lpstr>
      <vt:lpstr>Myfriends  Displays users whom are your friends (sharing libraries) – Friends can be rented to</vt:lpstr>
      <vt:lpstr>ScanUPC  Using the camera and a barcode reader api search for movie information on imdb option to search libraries and add to mylibrary or wishlist</vt:lpstr>
      <vt:lpstr>Title Details  using api call to import movie data, display cover art.  Allows rating titles and checkout. IF checked out will display friend data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CINE</dc:title>
  <dc:creator>Young, Michael T</dc:creator>
  <cp:lastModifiedBy>Young, Michael T</cp:lastModifiedBy>
  <cp:revision>3</cp:revision>
  <dcterms:created xsi:type="dcterms:W3CDTF">2017-02-01T20:31:12Z</dcterms:created>
  <dcterms:modified xsi:type="dcterms:W3CDTF">2017-02-01T20:52:21Z</dcterms:modified>
</cp:coreProperties>
</file>